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2DBE-2870-4B70-A33C-69AC7938D6B2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C9AF-421E-4229-9C70-FD0871039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7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D2DBE-2870-4B70-A33C-69AC7938D6B2}" type="datetimeFigureOut">
              <a:rPr lang="ru-RU" smtClean="0"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2C9AF-421E-4229-9C70-FD0871039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0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9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1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2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4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1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6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5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2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9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57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Kit</dc:creator>
  <cp:lastModifiedBy>Kit</cp:lastModifiedBy>
  <cp:revision>1</cp:revision>
  <dcterms:created xsi:type="dcterms:W3CDTF">2014-07-15T22:15:30Z</dcterms:created>
  <dcterms:modified xsi:type="dcterms:W3CDTF">2014-07-15T22:15:30Z</dcterms:modified>
</cp:coreProperties>
</file>